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26" r:id="rId5"/>
    <p:sldMasterId id="2147483768" r:id="rId6"/>
    <p:sldMasterId id="2147483823" r:id="rId7"/>
  </p:sldMasterIdLst>
  <p:notesMasterIdLst>
    <p:notesMasterId r:id="rId16"/>
  </p:notesMasterIdLst>
  <p:sldIdLst>
    <p:sldId id="589" r:id="rId8"/>
    <p:sldId id="723" r:id="rId9"/>
    <p:sldId id="724" r:id="rId10"/>
    <p:sldId id="725" r:id="rId11"/>
    <p:sldId id="726" r:id="rId12"/>
    <p:sldId id="727" r:id="rId13"/>
    <p:sldId id="728" r:id="rId14"/>
    <p:sldId id="729" r:id="rId15"/>
  </p:sldIdLst>
  <p:sldSz cx="9144000" cy="6858000" type="screen4x3"/>
  <p:notesSz cx="6797675" cy="9926638"/>
  <p:defaultTextStyle>
    <a:defPPr>
      <a:defRPr lang="ja-JP"/>
    </a:defPPr>
    <a:lvl1pPr algn="l" rtl="0" fontAlgn="ctr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849" algn="l" rtl="0" fontAlgn="ctr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649" algn="l" rtl="0" fontAlgn="ctr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7490" algn="l" rtl="0" fontAlgn="ctr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3322" algn="l" rtl="0" fontAlgn="ctr">
      <a:spcBef>
        <a:spcPct val="0"/>
      </a:spcBef>
      <a:spcAft>
        <a:spcPct val="0"/>
      </a:spcAft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79147" algn="l" defTabSz="911649" rtl="0" eaLnBrk="1" latinLnBrk="0" hangingPunct="1"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34985" algn="l" defTabSz="911649" rtl="0" eaLnBrk="1" latinLnBrk="0" hangingPunct="1"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0810" algn="l" defTabSz="911649" rtl="0" eaLnBrk="1" latinLnBrk="0" hangingPunct="1"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46642" algn="l" defTabSz="911649" rtl="0" eaLnBrk="1" latinLnBrk="0" hangingPunct="1">
      <a:defRPr kumimoji="1" sz="4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1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y Jiang" initials="IJ" lastIdx="32" clrIdx="0">
    <p:extLst/>
  </p:cmAuthor>
  <p:cmAuthor id="2" name="Samantha Tong" initials="ST" lastIdx="7" clrIdx="1"/>
  <p:cmAuthor id="3" name="Oguma, Takashi" initials="OT" lastIdx="1" clrIdx="2"/>
  <p:cmAuthor id="4" name="Sun，Zhen yu(孫震宇)" initials="SZY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C8D4"/>
    <a:srgbClr val="F3ECBF"/>
    <a:srgbClr val="FFFF99"/>
    <a:srgbClr val="FFFF66"/>
    <a:srgbClr val="0000CC"/>
    <a:srgbClr val="66CCFF"/>
    <a:srgbClr val="CCFFFF"/>
    <a:srgbClr val="A2E8F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29" autoAdjust="0"/>
    <p:restoredTop sz="91061" autoAdjust="0"/>
  </p:normalViewPr>
  <p:slideViewPr>
    <p:cSldViewPr showGuides="1">
      <p:cViewPr varScale="1">
        <p:scale>
          <a:sx n="64" d="100"/>
          <a:sy n="64" d="100"/>
        </p:scale>
        <p:origin x="-1332" y="-108"/>
      </p:cViewPr>
      <p:guideLst>
        <p:guide orient="horz" pos="361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906" y="102"/>
      </p:cViewPr>
      <p:guideLst>
        <p:guide orient="horz" pos="2928"/>
        <p:guide orient="horz" pos="3127"/>
        <p:guide pos="220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pPr>
              <a:defRPr/>
            </a:pPr>
            <a:fld id="{359DA410-CABD-4837-B705-FBB05B8E319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69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584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164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6749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332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79147" algn="l" defTabSz="91164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34985" algn="l" defTabSz="91164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0810" algn="l" defTabSz="91164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46642" algn="l" defTabSz="91164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686B0F-F48D-419F-9185-E0B389166DBC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0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fontAlgn="base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F53D2-3E8B-4939-B37D-04D79731420F}" type="slidenum">
              <a:rPr lang="en-US" altLang="ja-JP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0</a:t>
            </a:fld>
            <a:endParaRPr lang="en-US" altLang="ja-JP" dirty="0">
              <a:ea typeface="ＭＳ Ｐゴシック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5885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74264" y="6527877"/>
            <a:ext cx="2133230" cy="357104"/>
          </a:xfrm>
          <a:prstGeom prst="rect">
            <a:avLst/>
          </a:prstGeom>
        </p:spPr>
        <p:txBody>
          <a:bodyPr lIns="91206" tIns="45615" rIns="91206" bIns="45615"/>
          <a:lstStyle>
            <a:lvl1pPr algn="r" fontAlgn="base">
              <a:defRPr sz="2000"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9EAB3B8-AF9E-4421-84A8-02BA4B5C70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869" y="6596151"/>
            <a:ext cx="3890286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0" tIns="45599" rIns="91170" bIns="45599" numCol="1" anchor="t" anchorCtr="0" compatLnSpc="1">
            <a:prstTxWarp prst="textNoShape">
              <a:avLst/>
            </a:prstTxWarp>
          </a:bodyPr>
          <a:lstStyle>
            <a:lvl1pPr algn="ctr" fontAlgn="base">
              <a:defRPr sz="9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31" y="6452637"/>
            <a:ext cx="1377711" cy="35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052269"/>
            <a:ext cx="8229759" cy="45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  <a:lvl2pPr>
              <a:defRPr b="1"/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0898" y="0"/>
            <a:ext cx="6048913" cy="7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85624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3190" y="1772770"/>
            <a:ext cx="7920000" cy="4393080"/>
          </a:xfrm>
        </p:spPr>
        <p:txBody>
          <a:bodyPr/>
          <a:lstStyle>
            <a:lvl1pPr marL="360000" indent="-360000">
              <a:lnSpc>
                <a:spcPts val="2600"/>
              </a:lnSpc>
              <a:buFont typeface="+mj-lt"/>
              <a:buAutoNum type="arabicPeriod"/>
              <a:defRPr sz="2000" cap="all" baseline="0"/>
            </a:lvl1pPr>
            <a:lvl2pPr marL="612000" indent="-252000">
              <a:lnSpc>
                <a:spcPts val="2400"/>
              </a:lnSpc>
              <a:buFont typeface="+mj-lt"/>
              <a:buAutoNum type="alphaLcPeriod"/>
              <a:defRPr sz="1800"/>
            </a:lvl2pPr>
            <a:lvl3pPr marL="864000" indent="-252000">
              <a:lnSpc>
                <a:spcPts val="2400"/>
              </a:lnSpc>
              <a:buFontTx/>
              <a:buBlip>
                <a:blip r:embed="rId2"/>
              </a:buBlip>
              <a:defRPr sz="1800"/>
            </a:lvl3pPr>
            <a:lvl4pPr marL="1116000" indent="-252000">
              <a:lnSpc>
                <a:spcPts val="2400"/>
              </a:lnSpc>
              <a:buFontTx/>
              <a:buBlip>
                <a:blip r:embed="rId3"/>
              </a:buBlip>
              <a:defRPr sz="1800"/>
            </a:lvl4pPr>
            <a:lvl5pPr marL="1080000" indent="-2160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>
          <a:xfrm>
            <a:off x="6084167" y="6450667"/>
            <a:ext cx="2088000" cy="1444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14/08/2013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87E62-7DB7-44AF-816E-5E8AF017B0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6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869" y="6596151"/>
            <a:ext cx="3890286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0" tIns="45599" rIns="91170" bIns="45599" numCol="1" anchor="t" anchorCtr="0" compatLnSpc="1">
            <a:prstTxWarp prst="textNoShape">
              <a:avLst/>
            </a:prstTxWarp>
          </a:bodyPr>
          <a:lstStyle>
            <a:lvl1pPr algn="ctr" fontAlgn="base">
              <a:defRPr sz="9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052269"/>
            <a:ext cx="8229759" cy="45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  <a:lvl2pPr>
              <a:defRPr b="1"/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77036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0898" y="0"/>
            <a:ext cx="6048913" cy="7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21" y="1052269"/>
            <a:ext cx="8229759" cy="45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203" y="333321"/>
            <a:ext cx="931701" cy="33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579" y="115861"/>
            <a:ext cx="730123" cy="28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765016"/>
            <a:ext cx="9144000" cy="457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lIns="91206" tIns="45615" rIns="91206" bIns="45615" anchor="ctr"/>
          <a:lstStyle>
            <a:lvl1pPr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74264" y="6500896"/>
            <a:ext cx="2133230" cy="357104"/>
          </a:xfrm>
          <a:prstGeom prst="rect">
            <a:avLst/>
          </a:prstGeom>
        </p:spPr>
        <p:txBody>
          <a:bodyPr lIns="91206" tIns="45615" rIns="91206" bIns="45615"/>
          <a:lstStyle>
            <a:lvl1pPr algn="r" fontAlgn="base">
              <a:defRPr sz="2000"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9EAB3B8-AF9E-4421-84A8-02BA4B5C70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869" y="6596151"/>
            <a:ext cx="3890286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0" tIns="45599" rIns="91170" bIns="45599" numCol="1" anchor="t" anchorCtr="0" compatLnSpc="1">
            <a:prstTxWarp prst="textNoShape">
              <a:avLst/>
            </a:prstTxWarp>
          </a:bodyPr>
          <a:lstStyle>
            <a:lvl1pPr algn="ctr" fontAlgn="base">
              <a:defRPr sz="9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1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64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292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940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587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1759" indent="-28530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1170" indent="-228232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597640" indent="-228232" algn="l" rtl="0" eaLnBrk="0" fontAlgn="base" hangingPunct="0">
        <a:spcBef>
          <a:spcPct val="20000"/>
        </a:spcBef>
        <a:spcAft>
          <a:spcPct val="0"/>
        </a:spcAft>
        <a:buChar char="–"/>
        <a:defRPr kumimoji="1" sz="16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4115" indent="-228232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0574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7048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518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985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8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8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9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1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2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1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 txBox="1">
            <a:spLocks noChangeArrowheads="1"/>
          </p:cNvSpPr>
          <p:nvPr userDrawn="1"/>
        </p:nvSpPr>
        <p:spPr>
          <a:xfrm>
            <a:off x="6974264" y="6480262"/>
            <a:ext cx="2133230" cy="476140"/>
          </a:xfrm>
          <a:prstGeom prst="rect">
            <a:avLst/>
          </a:prstGeom>
        </p:spPr>
        <p:txBody>
          <a:bodyPr lIns="91170" tIns="45599" rIns="91170" bIns="45599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6345" algn="l" rtl="0" fontAlgn="ctr">
              <a:spcBef>
                <a:spcPct val="0"/>
              </a:spcBef>
              <a:spcAft>
                <a:spcPct val="0"/>
              </a:spcAft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652" algn="l" rtl="0" fontAlgn="ctr">
              <a:spcBef>
                <a:spcPct val="0"/>
              </a:spcBef>
              <a:spcAft>
                <a:spcPct val="0"/>
              </a:spcAft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8997" algn="l" rtl="0" fontAlgn="ctr">
              <a:spcBef>
                <a:spcPct val="0"/>
              </a:spcBef>
              <a:spcAft>
                <a:spcPct val="0"/>
              </a:spcAft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5334" algn="l" rtl="0" fontAlgn="ctr">
              <a:spcBef>
                <a:spcPct val="0"/>
              </a:spcBef>
              <a:spcAft>
                <a:spcPct val="0"/>
              </a:spcAft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1655" algn="l" defTabSz="912652" rtl="0" eaLnBrk="1" latinLnBrk="0" hangingPunct="1"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37991" algn="l" defTabSz="912652" rtl="0" eaLnBrk="1" latinLnBrk="0" hangingPunct="1"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194325" algn="l" defTabSz="912652" rtl="0" eaLnBrk="1" latinLnBrk="0" hangingPunct="1"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0656" algn="l" defTabSz="912652" rtl="0" eaLnBrk="1" latinLnBrk="0" hangingPunct="1">
              <a:defRPr kumimoji="1" sz="4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9133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A36EFE-1371-49D6-ACDF-A798616B62DD}" type="slidenum"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33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0898" y="0"/>
            <a:ext cx="6048913" cy="7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21" y="1052269"/>
            <a:ext cx="8229759" cy="45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15" rIns="91206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203" y="333321"/>
            <a:ext cx="931701" cy="33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579" y="115861"/>
            <a:ext cx="730123" cy="28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765016"/>
            <a:ext cx="9144000" cy="457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lIns="91206" tIns="45615" rIns="91206" bIns="45615" anchor="ctr"/>
          <a:lstStyle>
            <a:lvl1pPr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74264" y="6527877"/>
            <a:ext cx="2133230" cy="357104"/>
          </a:xfrm>
          <a:prstGeom prst="rect">
            <a:avLst/>
          </a:prstGeom>
        </p:spPr>
        <p:txBody>
          <a:bodyPr lIns="91206" tIns="45615" rIns="91206" bIns="45615"/>
          <a:lstStyle>
            <a:lvl1pPr algn="r" fontAlgn="base">
              <a:defRPr sz="2000"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9EAB3B8-AF9E-4421-84A8-02BA4B5C70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869" y="6596151"/>
            <a:ext cx="3890286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0" tIns="45599" rIns="91170" bIns="45599" numCol="1" anchor="t" anchorCtr="0" compatLnSpc="1">
            <a:prstTxWarp prst="textNoShape">
              <a:avLst/>
            </a:prstTxWarp>
          </a:bodyPr>
          <a:lstStyle>
            <a:lvl1pPr algn="ctr" fontAlgn="base">
              <a:defRPr sz="9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1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64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292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940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587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1759" indent="-28530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1170" indent="-228232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597640" indent="-228232" algn="l" rtl="0" eaLnBrk="0" fontAlgn="base" hangingPunct="0">
        <a:spcBef>
          <a:spcPct val="20000"/>
        </a:spcBef>
        <a:spcAft>
          <a:spcPct val="0"/>
        </a:spcAft>
        <a:buChar char="–"/>
        <a:defRPr kumimoji="1" sz="16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4115" indent="-228232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0574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7048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518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985" indent="-22823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8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8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9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1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2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1" algn="l" defTabSz="9129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959" y="6211699"/>
            <a:ext cx="1586709" cy="52890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" y="-26583"/>
            <a:ext cx="9142412" cy="4809011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869" y="6596151"/>
            <a:ext cx="3890286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0" tIns="45599" rIns="91170" bIns="45599" numCol="1" anchor="t" anchorCtr="0" compatLnSpc="1">
            <a:prstTxWarp prst="textNoShape">
              <a:avLst/>
            </a:prstTxWarp>
          </a:bodyPr>
          <a:lstStyle>
            <a:lvl1pPr algn="ctr" fontAlgn="base">
              <a:defRPr sz="900" b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21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1101" y="5308450"/>
            <a:ext cx="8507821" cy="780281"/>
          </a:xfrm>
          <a:prstGeom prst="rect">
            <a:avLst/>
          </a:prstGeom>
        </p:spPr>
        <p:txBody>
          <a:bodyPr vert="horz" lIns="91350" tIns="45680" rIns="91350" bIns="456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ja-JP" sz="3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KNM 5.3</a:t>
            </a:r>
          </a:p>
          <a:p>
            <a:pPr algn="r"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新功能介绍</a:t>
            </a:r>
            <a:r>
              <a:rPr lang="ja-JP" altLang="en-US" sz="36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 smtClean="0"/>
              <a:t>ⓒ 2015 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5780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72857" y="719786"/>
            <a:ext cx="6048913" cy="764998"/>
          </a:xfrm>
        </p:spPr>
        <p:txBody>
          <a:bodyPr/>
          <a:lstStyle/>
          <a:p>
            <a:pPr lvl="0"/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）可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直接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申请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60天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试用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许可证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  <p:sp>
        <p:nvSpPr>
          <p:cNvPr id="9" name="矩形 8"/>
          <p:cNvSpPr/>
          <p:nvPr/>
        </p:nvSpPr>
        <p:spPr>
          <a:xfrm>
            <a:off x="203864" y="1273984"/>
            <a:ext cx="8760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最新的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5.3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版本中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无需再特别申请相关正式版许可证进行试用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现在用户可直接在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KNM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网页界面中激活试用许可证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为期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所申请的试用许可证中包含以下信息：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KNM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专业版设备许可证（无限制）许可证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+ KNM 10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台嵌入式终端许可证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948835" y="3355976"/>
            <a:ext cx="5320779" cy="2449288"/>
            <a:chOff x="0" y="0"/>
            <a:chExt cx="5112568" cy="2129704"/>
          </a:xfrm>
        </p:grpSpPr>
        <p:pic>
          <p:nvPicPr>
            <p:cNvPr id="11" name="Picture 5" descr="C:\GSS\KNM Product\KNM 5.3\New Feature Guide\trial_license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12568" cy="212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9"/>
            <p:cNvSpPr>
              <a:spLocks noChangeArrowheads="1"/>
            </p:cNvSpPr>
            <p:nvPr/>
          </p:nvSpPr>
          <p:spPr bwMode="auto">
            <a:xfrm>
              <a:off x="1578667" y="515599"/>
              <a:ext cx="871251" cy="36384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27584" y="5939988"/>
            <a:ext cx="7848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从许可证设定中，输入“客户信息”，并点击“得到试用许可证”按钮即可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875112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2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）离线</a:t>
            </a:r>
            <a:r>
              <a:rPr lang="en-US" altLang="zh-CN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Follow Me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输出</a:t>
            </a:r>
          </a:p>
        </p:txBody>
      </p:sp>
      <p:sp>
        <p:nvSpPr>
          <p:cNvPr id="8" name="矩形 7"/>
          <p:cNvSpPr/>
          <p:nvPr/>
        </p:nvSpPr>
        <p:spPr>
          <a:xfrm>
            <a:off x="179512" y="1124744"/>
            <a:ext cx="8730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有网络中断的情况发生，设备上的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KNM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会自动跳转至离线模式。同时驱动的端口也会自动进行调整，从而使用户在离线的情况下同样也能正常使用刷卡认证和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Follow Me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打印输出。并且这个时间段所输出的计数也会自动保存。待网络问题修复，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KNM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也会自动切换至正常模式，印量也会上传至服务器。如此一来，可避免由于网络中断问题，从而导致用户无法正常使用设备的情况发生。</a:t>
            </a:r>
          </a:p>
          <a:p>
            <a:pPr>
              <a:lnSpc>
                <a:spcPct val="150000"/>
              </a:lnSpc>
            </a:pP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683568" y="3356992"/>
            <a:ext cx="7704856" cy="3188583"/>
            <a:chOff x="0" y="0"/>
            <a:chExt cx="8964539" cy="38155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31" y="126779"/>
              <a:ext cx="3124262" cy="181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8964539" cy="3815556"/>
            </a:xfrm>
            <a:prstGeom prst="roundRect">
              <a:avLst>
                <a:gd name="adj" fmla="val 4083"/>
              </a:avLst>
            </a:prstGeom>
            <a:noFill/>
            <a:ln w="31750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0864" tIns="45463" rIns="90864" bIns="4546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334" y="215973"/>
              <a:ext cx="5338108" cy="343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13" name="直接连接符 6"/>
            <p:cNvCxnSpPr>
              <a:cxnSpLocks noChangeShapeType="1"/>
            </p:cNvCxnSpPr>
            <p:nvPr/>
          </p:nvCxnSpPr>
          <p:spPr bwMode="auto">
            <a:xfrm>
              <a:off x="3527735" y="0"/>
              <a:ext cx="0" cy="3815556"/>
            </a:xfrm>
            <a:prstGeom prst="line">
              <a:avLst/>
            </a:prstGeom>
            <a:noFill/>
            <a:ln w="1905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" y="1998598"/>
              <a:ext cx="3338273" cy="174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650" y="2159739"/>
              <a:ext cx="176328" cy="18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452" y="2159739"/>
              <a:ext cx="176328" cy="18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596151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835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544" y="908720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3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）授权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打印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16" y="1340768"/>
            <a:ext cx="8892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通过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设定授权打印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用户可授权其他用户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用户组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进行文档打印。相关授权文档会显示在被授权人的作业列表中，进行打印输出。例如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公司老板可以授权他的助手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这样助手可刷自己的卡获取老板打印的文件</a:t>
            </a:r>
          </a:p>
        </p:txBody>
      </p:sp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8336"/>
            <a:ext cx="3600400" cy="26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251" descr="C:\Users\novak\Job Roaming\A3mfp_RemoteJobs_screen2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70" y="3861048"/>
            <a:ext cx="3248570" cy="214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623507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5705" y="908720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4) 访客登陆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允许相关访客人员无需凭证（账号密码和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卡），也可直接登录输出设备进行操作使用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管理员可配置每台设备的访客模式，自定义设置或限定不同功能，为访客人员提供专有的终端操作</a:t>
            </a:r>
          </a:p>
        </p:txBody>
      </p:sp>
      <p:pic>
        <p:nvPicPr>
          <p:cNvPr id="4098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" y="3709771"/>
            <a:ext cx="423716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Obrázek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9" y="3709771"/>
            <a:ext cx="40668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596151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619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1484784"/>
            <a:ext cx="84969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用户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在登陆设备扫描时，可以实现连续扫描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即输稿器和玻璃稿台之间的切换扫描。当扫描任务全部完成时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所执行的扫描任务才统一生成扫描文档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并发至所需目的地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2" name="図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813459"/>
            <a:ext cx="2852075" cy="21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8" y="3728430"/>
            <a:ext cx="3706350" cy="22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3406" y="1069546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5) 连续扫描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596151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513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908720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6) </a:t>
            </a:r>
            <a:r>
              <a:rPr lang="zh-CN" altLang="zh-CN" sz="24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登陆安全增强</a:t>
            </a:r>
            <a:endParaRPr lang="zh-CN" altLang="zh-CN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Meiryo UI" panose="020B060403050404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415966"/>
            <a:ext cx="8964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可设定用户登录失败的次数及账号保护的锁定时间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在用户多次登陆失败后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该账户会自动进入安全模式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直接锁定该账户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并且会在多少时间内是无法进行登陆的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.(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类似手机多次登陆失败后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会自动进入安全锁定时间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可强制设定用户所登录设备所使用的密码最小长度和复杂度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加强企业的安全等级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994191"/>
            <a:ext cx="2196009" cy="14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57698"/>
            <a:ext cx="2236788" cy="15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8"/>
          <a:stretch>
            <a:fillRect/>
          </a:stretch>
        </p:blipFill>
        <p:spPr bwMode="auto">
          <a:xfrm>
            <a:off x="6732240" y="4863049"/>
            <a:ext cx="1604342" cy="15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596151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55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95111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7) 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anose="020B0604030504040204" pitchFamily="50" charset="-128"/>
              </a:rPr>
              <a:t>面板登陆终端增强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41277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增加“用户信息”终端，用户可在设备终端面板上直接编辑自身账户的基本信息和语言显示。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15" y="2281107"/>
            <a:ext cx="5051549" cy="12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07504" y="3801234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新增“设备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Box”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终端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用户可在设备终端面板上直接访问设备的作业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文件夹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24809"/>
            <a:ext cx="7035750" cy="23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7744" y="974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KNM5.3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新功能介绍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699869" y="6596151"/>
            <a:ext cx="3890286" cy="261877"/>
          </a:xfrm>
        </p:spPr>
        <p:txBody>
          <a:bodyPr/>
          <a:lstStyle/>
          <a:p>
            <a:pPr>
              <a:defRPr/>
            </a:pPr>
            <a:r>
              <a:rPr lang="fr-FR" altLang="ja-JP" dirty="0"/>
              <a:t>ⓒ </a:t>
            </a:r>
            <a:r>
              <a:rPr lang="fr-FR" altLang="ja-JP" dirty="0" smtClean="0"/>
              <a:t>2016 </a:t>
            </a:r>
            <a:r>
              <a:rPr lang="fr-FR" altLang="ja-JP" dirty="0"/>
              <a:t>KYOCERA Document Solutions Inc.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8162373"/>
      </p:ext>
    </p:extLst>
  </p:cSld>
  <p:clrMapOvr>
    <a:masterClrMapping/>
  </p:clrMapOvr>
</p:sld>
</file>

<file path=ppt/theme/theme1.xml><?xml version="1.0" encoding="utf-8"?>
<a:theme xmlns:a="http://schemas.openxmlformats.org/drawingml/2006/main" name="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FF"/>
        </a:solidFill>
        <a:ln w="19050" cap="flat" cmpd="sng" algn="ctr">
          <a:solidFill>
            <a:srgbClr val="66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FF"/>
        </a:solidFill>
        <a:ln w="19050" cap="flat" cmpd="sng" algn="ctr">
          <a:solidFill>
            <a:srgbClr val="66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  <_dlc_DocId xmlns="92263940-dd04-4330-8e58-463c82eeb98b">AA5CSSPKYDNH-1-29571</_dlc_DocId>
    <_dlc_DocIdUrl xmlns="92263940-dd04-4330-8e58-463c82eeb98b">
      <Url>http://sp.ktd.com/dl/_layouts/15/DocIdRedir.aspx?ID=AA5CSSPKYDNH-1-29571</Url>
      <Description>AA5CSSPKYDNH-1-29571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2E97FFDE50B41B53654E19D459080" ma:contentTypeVersion="2" ma:contentTypeDescription="Create a new document." ma:contentTypeScope="" ma:versionID="af6e1a3e400cc0cfa577509b4809925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92263940-dd04-4330-8e58-463c82eeb98b" targetNamespace="http://schemas.microsoft.com/office/2006/metadata/properties" ma:root="true" ma:fieldsID="854f921b6a37d6ced1a3de1e6f2f3cf3" ns1:_="" ns2:_="" ns3:_="">
    <xsd:import namespace="http://schemas.microsoft.com/sharepoint/v3"/>
    <xsd:import namespace="http://schemas.microsoft.com/sharepoint/v4"/>
    <xsd:import namespace="92263940-dd04-4330-8e58-463c82eeb98b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63940-dd04-4330-8e58-463c82eeb98b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41AF9-78AA-4559-9CA6-8960BCD0ACC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D2FD3EC-79C7-4AEF-AB62-78B9E7C8BAB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4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2263940-dd04-4330-8e58-463c82eeb98b"/>
  </ds:schemaRefs>
</ds:datastoreItem>
</file>

<file path=customXml/itemProps3.xml><?xml version="1.0" encoding="utf-8"?>
<ds:datastoreItem xmlns:ds="http://schemas.openxmlformats.org/officeDocument/2006/customXml" ds:itemID="{9B792DC4-2A5E-4209-840D-EF09CCC33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92263940-dd04-4330-8e58-463c82eeb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C31D2F-C10F-4053-AFFC-3C258D83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600</Words>
  <Application>Microsoft Office PowerPoint</Application>
  <PresentationFormat>全屏显示(4:3)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3_標準デザイン</vt:lpstr>
      <vt:lpstr>2_標準デザイン</vt:lpstr>
      <vt:lpstr>デザインの設定</vt:lpstr>
      <vt:lpstr>PowerPoint 演示文稿</vt:lpstr>
      <vt:lpstr>1）可直接申请60天的试用许可证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陆一帆</dc:creator>
  <cp:lastModifiedBy>Lu Yifan(陆一帆)</cp:lastModifiedBy>
  <cp:revision>1238</cp:revision>
  <cp:lastPrinted>2015-03-30T08:09:02Z</cp:lastPrinted>
  <dcterms:created xsi:type="dcterms:W3CDTF">2010-12-18T02:06:12Z</dcterms:created>
  <dcterms:modified xsi:type="dcterms:W3CDTF">2016-05-17T03:37:54Z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0x0101000E62E97FFDE50B41B53654E19D459080</vt:lpwstr>
  </property>
  <property fmtid="{D5CDD505-2E9C-101B-9397-08002B2CF9AE}" pid="3" name="_dlc_DocIdItemGuid">
    <vt:lpwstr>395bc6e4-4c79-4fde-b6ec-93fd63ce4e32</vt:lpwstr>
  </property>
</Properties>
</file>